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766AF-60EE-4074-AD76-A0E27486F0F0}" type="datetimeFigureOut">
              <a:rPr lang="uk-UA" smtClean="0"/>
              <a:pPr/>
              <a:t>11.11.2014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E0222-B70B-4E7A-93F0-8DEA6DF99F3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"/>
            <a:ext cx="7358114" cy="1071546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Електромагнітне випромінювання та його класифікація</a:t>
            </a:r>
            <a:endParaRPr lang="uk-UA" sz="2800" dirty="0"/>
          </a:p>
        </p:txBody>
      </p:sp>
      <p:pic>
        <p:nvPicPr>
          <p:cNvPr id="4" name="Рисунок 3" descr="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25" y="857232"/>
            <a:ext cx="6953299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lectromagnetic-Spectrum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11611"/>
            <a:ext cx="4176564" cy="63431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Основні електронні переходи при поглинанні світла в кристалах</a:t>
            </a:r>
            <a:endParaRPr lang="uk-UA" sz="2800" dirty="0"/>
          </a:p>
        </p:txBody>
      </p:sp>
      <p:pic>
        <p:nvPicPr>
          <p:cNvPr id="4" name="Содержимое 3" descr="20141111_1723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285860"/>
            <a:ext cx="7423868" cy="51570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Прямі і непрямі </a:t>
            </a:r>
            <a:r>
              <a:rPr lang="uk-UA" sz="3200" dirty="0" err="1" smtClean="0"/>
              <a:t>міжзонні</a:t>
            </a:r>
            <a:r>
              <a:rPr lang="uk-UA" sz="3200" dirty="0" smtClean="0"/>
              <a:t> переходи</a:t>
            </a:r>
            <a:endParaRPr lang="uk-UA" sz="3200" dirty="0"/>
          </a:p>
        </p:txBody>
      </p:sp>
      <p:pic>
        <p:nvPicPr>
          <p:cNvPr id="4" name="Содержимое 3" descr="20141111_1723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928670"/>
            <a:ext cx="4714908" cy="568455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Спектральна залежність власного поглинання світла твердим тілом</a:t>
            </a:r>
            <a:endParaRPr lang="uk-UA" sz="3200" dirty="0"/>
          </a:p>
        </p:txBody>
      </p:sp>
      <p:pic>
        <p:nvPicPr>
          <p:cNvPr id="4" name="Содержимое 3" descr="20141111_1724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5" y="1277052"/>
            <a:ext cx="6967560" cy="536665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Спектр поглинання напівпровідників при різних концентраціях домішок</a:t>
            </a:r>
            <a:endParaRPr lang="uk-UA" sz="3200" dirty="0"/>
          </a:p>
        </p:txBody>
      </p:sp>
      <p:pic>
        <p:nvPicPr>
          <p:cNvPr id="4" name="Содержимое 3" descr="20141111_1724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285860"/>
            <a:ext cx="5929354" cy="536491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Положення краю власного поглинання для різних матеріалів</a:t>
            </a:r>
            <a:endParaRPr lang="uk-UA" sz="3200" dirty="0"/>
          </a:p>
        </p:txBody>
      </p:sp>
      <p:pic>
        <p:nvPicPr>
          <p:cNvPr id="4" name="Содержимое 3" descr="20141111_1724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086286"/>
            <a:ext cx="6072230" cy="54892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39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Електромагнітне випромінювання та його класифікація</vt:lpstr>
      <vt:lpstr>Слайд 2</vt:lpstr>
      <vt:lpstr>Основні електронні переходи при поглинанні світла в кристалах</vt:lpstr>
      <vt:lpstr>Прямі і непрямі міжзонні переходи</vt:lpstr>
      <vt:lpstr>Спектральна залежність власного поглинання світла твердим тілом</vt:lpstr>
      <vt:lpstr>Спектр поглинання напівпровідників при різних концентраціях домішок</vt:lpstr>
      <vt:lpstr>Положення краю власного поглинання для різних матеріалів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Електромагнітне випромінювання та його класифікація</dc:title>
  <dc:creator>MARYAN</dc:creator>
  <cp:lastModifiedBy>MARYAN</cp:lastModifiedBy>
  <cp:revision>5</cp:revision>
  <dcterms:created xsi:type="dcterms:W3CDTF">2014-11-11T10:05:36Z</dcterms:created>
  <dcterms:modified xsi:type="dcterms:W3CDTF">2014-11-11T20:39:26Z</dcterms:modified>
</cp:coreProperties>
</file>